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0" r:id="rId2"/>
    <p:sldId id="269" r:id="rId3"/>
    <p:sldId id="276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0000"/>
    <a:srgbClr val="CCCC00"/>
    <a:srgbClr val="FFFF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A7A4B7E6-7B97-4E70-AAD1-7053DA0D12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275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CE283-0BBE-4B14-9855-517BF03B58B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A2CE7-F752-4C52-92F0-050FEFBE1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6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90144-E130-4545-9E31-128CC9C2B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51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252A7-9A91-4F68-8C30-482C615EE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803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497FD-CB38-4593-97DC-66510499EF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927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E0FC49-F620-4A06-B73C-8C913509F1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7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5D7B4-8473-4CED-920B-BB59CDD23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85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3C75-387B-49AF-9A7C-22986A0C31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6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6DC1A-7387-45AA-9E69-34CD555F04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76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60969-425C-4AAD-817E-D779FAB09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39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C2049-133A-4307-AE80-343C021867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1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86241-18F3-4893-B0FC-24E9825B61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39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ACB4E-B4E6-49C2-9303-34B1572D5B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64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BD1C2-E6F5-4C17-8F90-E0FBC7B09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475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9E46B8-ACA0-4A19-9D1B-2FA66ACAFC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b="1" dirty="0" smtClean="0">
                <a:solidFill>
                  <a:srgbClr val="00B050"/>
                </a:solidFill>
              </a:rPr>
              <a:t>I-</a:t>
            </a:r>
            <a:r>
              <a:rPr lang="en-US" altLang="en-US" sz="2800" dirty="0" smtClean="0"/>
              <a:t> 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conjuga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verbo</a:t>
            </a:r>
            <a:r>
              <a:rPr lang="en-US" altLang="en-US" sz="2800" dirty="0"/>
              <a:t> TENER</a:t>
            </a:r>
            <a:r>
              <a:rPr lang="en-US" altLang="en-US" sz="2800" dirty="0" smtClean="0"/>
              <a:t>:</a:t>
            </a:r>
          </a:p>
          <a:p>
            <a:pPr>
              <a:buFontTx/>
              <a:buNone/>
            </a:pPr>
            <a:endParaRPr lang="en-US" altLang="en-US" sz="2800" dirty="0"/>
          </a:p>
          <a:p>
            <a:pPr>
              <a:buFontTx/>
              <a:buNone/>
            </a:pPr>
            <a:endParaRPr lang="en-US" altLang="en-US" sz="2800" dirty="0" smtClean="0"/>
          </a:p>
          <a:p>
            <a:pPr>
              <a:buFontTx/>
              <a:buNone/>
            </a:pPr>
            <a:endParaRPr lang="en-US" altLang="en-US" sz="2800" dirty="0"/>
          </a:p>
          <a:p>
            <a:pPr>
              <a:buFontTx/>
              <a:buNone/>
            </a:pPr>
            <a:endParaRPr lang="en-US" altLang="en-US" sz="2800" dirty="0" smtClean="0"/>
          </a:p>
          <a:p>
            <a:pPr>
              <a:buFontTx/>
              <a:buNone/>
            </a:pPr>
            <a:endParaRPr lang="en-US" altLang="en-US" sz="2800" dirty="0"/>
          </a:p>
          <a:p>
            <a:pPr>
              <a:buFontTx/>
              <a:buNone/>
            </a:pPr>
            <a:endParaRPr lang="en-US" altLang="en-US" sz="2800" dirty="0" smtClean="0"/>
          </a:p>
          <a:p>
            <a:pPr>
              <a:buFontTx/>
              <a:buNone/>
            </a:pPr>
            <a:endParaRPr lang="en-US" altLang="en-US" sz="2800" dirty="0"/>
          </a:p>
        </p:txBody>
      </p:sp>
      <p:graphicFrame>
        <p:nvGraphicFramePr>
          <p:cNvPr id="5157" name="Group 37"/>
          <p:cNvGraphicFramePr>
            <a:graphicFrameLocks noGrp="1"/>
          </p:cNvGraphicFramePr>
          <p:nvPr>
            <p:ph sz="half" idx="2"/>
          </p:nvPr>
        </p:nvGraphicFramePr>
        <p:xfrm>
          <a:off x="1600200" y="2362200"/>
          <a:ext cx="6553200" cy="3289302"/>
        </p:xfrm>
        <a:graphic>
          <a:graphicData uri="http://schemas.openxmlformats.org/drawingml/2006/table">
            <a:tbl>
              <a:tblPr/>
              <a:tblGrid>
                <a:gridCol w="2667000"/>
                <a:gridCol w="3886200"/>
              </a:tblGrid>
              <a:tr h="53340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Tener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have)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Proposito</a:t>
            </a:r>
            <a:r>
              <a:rPr lang="en-US" sz="4000" dirty="0" smtClean="0">
                <a:solidFill>
                  <a:srgbClr val="FF0000"/>
                </a:solidFill>
              </a:rPr>
              <a:t> 48b: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990099"/>
                </a:solidFill>
              </a:rPr>
              <a:t>L.O: to review the verb TENER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600" dirty="0" err="1" smtClean="0">
                <a:solidFill>
                  <a:srgbClr val="FF0000"/>
                </a:solidFill>
              </a:rPr>
              <a:t>Actividad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Inicial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6858000" y="101025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 dirty="0" smtClean="0">
                <a:solidFill>
                  <a:srgbClr val="00B050"/>
                </a:solidFill>
              </a:rPr>
              <a:t>24/ 02/16</a:t>
            </a:r>
            <a:endParaRPr lang="en-US" altLang="en-US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04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B050"/>
                </a:solidFill>
              </a:rPr>
              <a:t>II- </a:t>
            </a:r>
            <a:r>
              <a:rPr lang="en-US" altLang="en-US" dirty="0" err="1" smtClean="0"/>
              <a:t>Copia</a:t>
            </a:r>
            <a:r>
              <a:rPr lang="en-US" altLang="en-US" dirty="0" smtClean="0"/>
              <a:t> </a:t>
            </a:r>
            <a:r>
              <a:rPr lang="en-US" altLang="en-US" dirty="0"/>
              <a:t>y </a:t>
            </a:r>
            <a:r>
              <a:rPr lang="en-US" altLang="en-US" dirty="0" err="1"/>
              <a:t>completa</a:t>
            </a:r>
            <a:r>
              <a:rPr lang="en-US" altLang="en-US" dirty="0"/>
              <a:t> con TENER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no _________ un </a:t>
            </a:r>
            <a:r>
              <a:rPr lang="en-US" altLang="en-US" dirty="0" err="1"/>
              <a:t>hermano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err="1"/>
              <a:t>Pero</a:t>
            </a:r>
            <a:r>
              <a:rPr lang="en-US" altLang="en-US" dirty="0"/>
              <a:t>, </a:t>
            </a:r>
            <a:r>
              <a:rPr lang="en-US" altLang="en-US" dirty="0" err="1"/>
              <a:t>él</a:t>
            </a:r>
            <a:r>
              <a:rPr lang="en-US" altLang="en-US" dirty="0"/>
              <a:t> ____________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hermana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Su </a:t>
            </a:r>
            <a:r>
              <a:rPr lang="en-US" altLang="en-US" dirty="0" err="1"/>
              <a:t>hermana</a:t>
            </a:r>
            <a:r>
              <a:rPr lang="en-US" altLang="en-US" dirty="0"/>
              <a:t> __________ </a:t>
            </a:r>
            <a:r>
              <a:rPr lang="en-US" altLang="en-US" dirty="0" err="1"/>
              <a:t>cartorce</a:t>
            </a:r>
            <a:r>
              <a:rPr lang="en-US" altLang="en-US" dirty="0"/>
              <a:t> </a:t>
            </a:r>
            <a:r>
              <a:rPr lang="en-US" altLang="en-US" dirty="0" err="1"/>
              <a:t>años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__________ </a:t>
            </a:r>
            <a:r>
              <a:rPr lang="en-US" altLang="en-US" dirty="0" err="1"/>
              <a:t>dieciseis</a:t>
            </a:r>
            <a:r>
              <a:rPr lang="en-US" altLang="en-US" dirty="0"/>
              <a:t> </a:t>
            </a:r>
            <a:r>
              <a:rPr lang="en-US" altLang="en-US" dirty="0" err="1"/>
              <a:t>años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y </a:t>
            </a:r>
            <a:r>
              <a:rPr lang="en-US" altLang="en-US" dirty="0" err="1"/>
              <a:t>su</a:t>
            </a:r>
            <a:r>
              <a:rPr lang="en-US" altLang="en-US" dirty="0"/>
              <a:t> </a:t>
            </a:r>
            <a:r>
              <a:rPr lang="en-US" altLang="en-US" dirty="0" err="1"/>
              <a:t>hermana</a:t>
            </a:r>
            <a:r>
              <a:rPr lang="en-US" altLang="en-US" dirty="0"/>
              <a:t> no ________ </a:t>
            </a:r>
            <a:r>
              <a:rPr lang="en-US" altLang="en-US" dirty="0" err="1"/>
              <a:t>perrito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err="1"/>
              <a:t>Pero</a:t>
            </a:r>
            <a:r>
              <a:rPr lang="en-US" altLang="en-US" dirty="0"/>
              <a:t> </a:t>
            </a:r>
            <a:r>
              <a:rPr lang="en-US" altLang="en-US" dirty="0" err="1"/>
              <a:t>ellos</a:t>
            </a:r>
            <a:r>
              <a:rPr lang="en-US" altLang="en-US" dirty="0"/>
              <a:t> _________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gata</a:t>
            </a:r>
            <a:r>
              <a:rPr lang="en-US" altLang="en-US" dirty="0"/>
              <a:t> adorable.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43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91600" cy="5486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III- </a:t>
            </a:r>
            <a:r>
              <a:rPr lang="es-ES_tradnl" altLang="en-US" dirty="0" smtClean="0"/>
              <a:t>In </a:t>
            </a:r>
            <a:r>
              <a:rPr lang="es-ES_tradnl" altLang="en-US" dirty="0" err="1" smtClean="0"/>
              <a:t>table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groups</a:t>
            </a:r>
            <a:r>
              <a:rPr lang="es-ES_tradnl" altLang="en-US" dirty="0" smtClean="0"/>
              <a:t>, </a:t>
            </a:r>
          </a:p>
          <a:p>
            <a:pPr marL="0" indent="0"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images</a:t>
            </a:r>
            <a:endParaRPr lang="es-ES_tradnl" altLang="en-US" dirty="0"/>
          </a:p>
          <a:p>
            <a:pPr marL="0" indent="0">
              <a:buNone/>
            </a:pPr>
            <a:r>
              <a:rPr lang="es-ES_tradnl" altLang="en-US" dirty="0" err="1"/>
              <a:t>g</a:t>
            </a:r>
            <a:r>
              <a:rPr lang="es-ES_tradnl" altLang="en-US" dirty="0" err="1" smtClean="0"/>
              <a:t>iven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here</a:t>
            </a:r>
            <a:r>
              <a:rPr lang="es-ES_tradnl" altLang="en-US" dirty="0" smtClean="0"/>
              <a:t> &amp; </a:t>
            </a:r>
            <a:r>
              <a:rPr lang="es-ES_tradnl" altLang="en-US" dirty="0" err="1" smtClean="0"/>
              <a:t>write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 smtClean="0"/>
              <a:t>12+ </a:t>
            </a:r>
            <a:r>
              <a:rPr lang="es-ES_tradnl" altLang="en-US" b="1" u="sng" dirty="0" err="1" smtClean="0"/>
              <a:t>Spanish</a:t>
            </a:r>
            <a:r>
              <a:rPr lang="es-ES_tradnl" altLang="en-US" b="1" u="sng" dirty="0" smtClean="0"/>
              <a:t> </a:t>
            </a:r>
          </a:p>
          <a:p>
            <a:pPr>
              <a:buFontTx/>
              <a:buNone/>
            </a:pPr>
            <a:r>
              <a:rPr lang="es-ES_tradnl" altLang="en-US" b="1" u="sng" dirty="0" err="1" smtClean="0"/>
              <a:t>pargraph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about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this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girl</a:t>
            </a:r>
            <a:r>
              <a:rPr lang="es-ES_tradnl" altLang="en-US" dirty="0"/>
              <a:t>,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her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family</a:t>
            </a:r>
            <a:r>
              <a:rPr lang="es-ES_tradnl" altLang="en-US" dirty="0" smtClean="0"/>
              <a:t> and home.</a:t>
            </a:r>
          </a:p>
          <a:p>
            <a:pPr>
              <a:buFontTx/>
              <a:buNone/>
            </a:pPr>
            <a:r>
              <a:rPr lang="es-ES_tradnl" altLang="en-US" dirty="0" smtClean="0"/>
              <a:t>Use </a:t>
            </a:r>
            <a:r>
              <a:rPr lang="es-ES_tradnl" altLang="en-US" dirty="0" err="1" smtClean="0"/>
              <a:t>verbs</a:t>
            </a:r>
            <a:r>
              <a:rPr lang="es-ES_tradnl" altLang="en-US" dirty="0" smtClean="0"/>
              <a:t> SER &amp; TENER</a:t>
            </a:r>
            <a:endParaRPr lang="es-ES_tradnl" alt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4" t="15736" r="11111" b="15489"/>
          <a:stretch/>
        </p:blipFill>
        <p:spPr bwMode="auto">
          <a:xfrm>
            <a:off x="4724400" y="74615"/>
            <a:ext cx="1295400" cy="99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8" t="7580" r="11388" b="10702"/>
          <a:stretch/>
        </p:blipFill>
        <p:spPr bwMode="auto">
          <a:xfrm>
            <a:off x="6210300" y="4530436"/>
            <a:ext cx="2705100" cy="232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876800" y="5272088"/>
            <a:ext cx="1143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10" b="3259"/>
          <a:stretch/>
        </p:blipFill>
        <p:spPr bwMode="auto">
          <a:xfrm>
            <a:off x="3524250" y="1066800"/>
            <a:ext cx="2495550" cy="390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1" y="74614"/>
            <a:ext cx="2790044" cy="266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2260600"/>
            <a:ext cx="1619250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345" y="2553013"/>
            <a:ext cx="1626000" cy="176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3581400" y="4872335"/>
            <a:ext cx="255871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B050"/>
                </a:solidFill>
              </a:rPr>
              <a:t>Milena Quintana</a:t>
            </a:r>
          </a:p>
        </p:txBody>
      </p:sp>
      <p:pic>
        <p:nvPicPr>
          <p:cNvPr id="22" name="Picture 1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/>
          <a:stretch/>
        </p:blipFill>
        <p:spPr bwMode="auto">
          <a:xfrm>
            <a:off x="3731598" y="890362"/>
            <a:ext cx="992802" cy="79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3886200"/>
            <a:ext cx="381000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7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87345" y="3886200"/>
            <a:ext cx="728055" cy="523220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12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3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48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28600" y="1676400"/>
            <a:ext cx="8915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smtClean="0"/>
              <a:t>STUDY </a:t>
            </a:r>
            <a:r>
              <a:rPr lang="en-US" altLang="en-US" dirty="0"/>
              <a:t>for </a:t>
            </a:r>
            <a:r>
              <a:rPr lang="en-US" altLang="en-US" u="sng" dirty="0"/>
              <a:t>QUIZ 3: CAPITULO 2 </a:t>
            </a:r>
            <a:r>
              <a:rPr lang="en-US" altLang="en-US" dirty="0" smtClean="0"/>
              <a:t>on TOMORROW! 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			-EL VERBO “TENER</a:t>
            </a:r>
            <a:r>
              <a:rPr lang="en-US" altLang="en-US" dirty="0" smtClean="0"/>
              <a:t>”</a:t>
            </a:r>
          </a:p>
          <a:p>
            <a:pPr>
              <a:buFontTx/>
              <a:buNone/>
            </a:pP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4727</TotalTime>
  <Words>122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Proposito 48b: L.O: to review the verb TENER Actividad Inicial:</vt:lpstr>
      <vt:lpstr>Mas Practica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la 23 de marzo del 2010</dc:title>
  <dc:creator>Helen Zumaeta</dc:creator>
  <cp:lastModifiedBy>Helen Zumaeta</cp:lastModifiedBy>
  <cp:revision>45</cp:revision>
  <cp:lastPrinted>2016-02-24T16:24:29Z</cp:lastPrinted>
  <dcterms:created xsi:type="dcterms:W3CDTF">2010-03-23T15:06:44Z</dcterms:created>
  <dcterms:modified xsi:type="dcterms:W3CDTF">2016-02-24T17:56:57Z</dcterms:modified>
</cp:coreProperties>
</file>